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2" r:id="rId10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106" d="100"/>
          <a:sy n="106" d="100"/>
        </p:scale>
        <p:origin x="-1728" y="-2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46C6F9-8FAF-45C3-8349-75E5B4296A17}" type="datetimeFigureOut">
              <a:rPr lang="uk-UA" smtClean="0"/>
              <a:pPr/>
              <a:t>14.12.2017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4E661F-F13F-4570-8DF4-A2550655CD5B}" type="slidenum">
              <a:rPr lang="uk-UA" smtClean="0"/>
              <a:pPr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4E661F-F13F-4570-8DF4-A2550655CD5B}" type="slidenum">
              <a:rPr lang="uk-UA" smtClean="0"/>
              <a:pPr/>
              <a:t>2</a:t>
            </a:fld>
            <a:endParaRPr lang="uk-U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EAF463A-BC7C-46EE-9F1E-7F377CCA4891}" type="datetimeFigureOut">
              <a:rPr lang="en-US" smtClean="0"/>
              <a:pPr/>
              <a:t>12/14/2017</a:t>
            </a:fld>
            <a:endParaRPr lang="en-US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12/14/2017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12/14/2017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12/14/2017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EAF463A-BC7C-46EE-9F1E-7F377CCA4891}" type="datetimeFigureOut">
              <a:rPr lang="en-US" smtClean="0"/>
              <a:pPr/>
              <a:t>12/14/2017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12/14/2017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12/14/2017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12/14/2017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EAF463A-BC7C-46EE-9F1E-7F377CCA4891}" type="datetimeFigureOut">
              <a:rPr lang="en-US" smtClean="0"/>
              <a:pPr/>
              <a:t>12/14/2017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12/14/2017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12/14/2017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7EAF463A-BC7C-46EE-9F1E-7F377CCA4891}" type="datetimeFigureOut">
              <a:rPr lang="en-US" smtClean="0"/>
              <a:pPr/>
              <a:t>12/14/2017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10000" y="5715000"/>
            <a:ext cx="4876800" cy="457200"/>
          </a:xfrm>
        </p:spPr>
        <p:txBody>
          <a:bodyPr/>
          <a:lstStyle/>
          <a:p>
            <a:r>
              <a:rPr lang="uk-UA" b="1" i="1" dirty="0" err="1" smtClean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Городенська</a:t>
            </a:r>
            <a:r>
              <a:rPr lang="uk-UA" b="1" i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М.В.</a:t>
            </a:r>
            <a:endParaRPr lang="uk-UA" b="1" i="1" dirty="0">
              <a:solidFill>
                <a:schemeClr val="accent4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19400" y="990600"/>
            <a:ext cx="6172200" cy="38472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uk-UA" sz="8800" b="1" i="1" cap="all" dirty="0" err="1" smtClean="0">
                <a:ln w="0"/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Лепбук</a:t>
            </a:r>
            <a:r>
              <a:rPr lang="uk-UA" sz="8800" b="1" cap="all" dirty="0" smtClean="0">
                <a:ln w="0"/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 –</a:t>
            </a:r>
          </a:p>
          <a:p>
            <a:pPr algn="ctr"/>
            <a:endParaRPr lang="uk-UA" sz="4800" b="1" cap="all" dirty="0" smtClean="0">
              <a:ln w="0"/>
              <a:solidFill>
                <a:schemeClr val="accent4">
                  <a:lumMod val="60000"/>
                  <a:lumOff val="4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  <a:p>
            <a:pPr algn="ctr"/>
            <a:r>
              <a:rPr lang="uk-UA" sz="5400" b="1" cap="all" dirty="0" smtClean="0">
                <a:ln w="0"/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 інтерактивна папка</a:t>
            </a:r>
            <a:endParaRPr lang="uk-UA" sz="5400" b="1" cap="all" dirty="0">
              <a:ln w="0"/>
              <a:solidFill>
                <a:schemeClr val="accent4">
                  <a:lumMod val="60000"/>
                  <a:lumOff val="4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838200"/>
            <a:ext cx="7696200" cy="990600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uk-UA" sz="3200" b="1" i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Лепбук</a:t>
            </a:r>
            <a:r>
              <a:rPr lang="uk-UA" sz="28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– це новітній спосіб організації навчальної діяльності з учнями.</a:t>
            </a:r>
            <a:endParaRPr lang="uk-UA" sz="2800" b="1" i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6" name="Picture 6" descr="Картинки по запросу лэпбук математик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2209800"/>
            <a:ext cx="4092720" cy="2895600"/>
          </a:xfrm>
          <a:prstGeom prst="rect">
            <a:avLst/>
          </a:prstGeom>
          <a:noFill/>
        </p:spPr>
      </p:pic>
      <p:pic>
        <p:nvPicPr>
          <p:cNvPr id="5128" name="Picture 8" descr="https://1.bp.blogspot.com/-waZiBgPJAXU/Vzmm6pOvwEI/AAAAAAAArv4/2m_njMg5Xjku-UIZp1G9LTtDbd0SkBQhgCKgB/s1600/%25D0%25A4%25D0%25BE%25D1%2582%25D0%25BE-00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00600" y="2438400"/>
            <a:ext cx="3067050" cy="4089400"/>
          </a:xfrm>
          <a:prstGeom prst="rect">
            <a:avLst/>
          </a:prstGeom>
          <a:noFill/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838200"/>
            <a:ext cx="4724400" cy="5181599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uk-UA" sz="3800" b="1" i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Вміст </a:t>
            </a:r>
            <a:r>
              <a:rPr lang="uk-UA" sz="3800" b="1" i="1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лепбука</a:t>
            </a:r>
            <a:r>
              <a:rPr lang="uk-UA" sz="3800" b="1" i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>
              <a:buFont typeface="Wingdings" pitchFamily="2" charset="2"/>
              <a:buChar char="ü"/>
            </a:pPr>
            <a:r>
              <a:rPr lang="uk-UA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стандартні кишеньки;</a:t>
            </a:r>
          </a:p>
          <a:p>
            <a:pPr>
              <a:buFont typeface="Wingdings" pitchFamily="2" charset="2"/>
              <a:buChar char="ü"/>
            </a:pPr>
            <a:r>
              <a:rPr lang="uk-UA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звичайні і фігурні конверти;</a:t>
            </a:r>
          </a:p>
          <a:p>
            <a:pPr>
              <a:buFont typeface="Wingdings" pitchFamily="2" charset="2"/>
              <a:buChar char="ü"/>
            </a:pPr>
            <a:r>
              <a:rPr lang="uk-UA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кишеньки-гармошки;</a:t>
            </a:r>
          </a:p>
          <a:p>
            <a:pPr>
              <a:buFont typeface="Wingdings" pitchFamily="2" charset="2"/>
              <a:buChar char="ü"/>
            </a:pPr>
            <a:r>
              <a:rPr lang="uk-UA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кишеньки-книжки;</a:t>
            </a:r>
          </a:p>
          <a:p>
            <a:pPr>
              <a:buFont typeface="Wingdings" pitchFamily="2" charset="2"/>
              <a:buChar char="ü"/>
            </a:pPr>
            <a:r>
              <a:rPr lang="uk-UA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віконця та дверцята;</a:t>
            </a:r>
          </a:p>
          <a:p>
            <a:pPr>
              <a:buFont typeface="Wingdings" pitchFamily="2" charset="2"/>
              <a:buChar char="ü"/>
            </a:pPr>
            <a:r>
              <a:rPr lang="uk-UA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обертові деталі;</a:t>
            </a:r>
          </a:p>
          <a:p>
            <a:pPr>
              <a:buFont typeface="Wingdings" pitchFamily="2" charset="2"/>
              <a:buChar char="ü"/>
            </a:pPr>
            <a:r>
              <a:rPr lang="uk-UA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картки;</a:t>
            </a:r>
          </a:p>
          <a:p>
            <a:pPr>
              <a:buFont typeface="Wingdings" pitchFamily="2" charset="2"/>
              <a:buChar char="ü"/>
            </a:pPr>
            <a:r>
              <a:rPr lang="uk-UA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теги;</a:t>
            </a:r>
          </a:p>
          <a:p>
            <a:pPr>
              <a:buFont typeface="Wingdings" pitchFamily="2" charset="2"/>
              <a:buChar char="ü"/>
            </a:pPr>
            <a:r>
              <a:rPr lang="uk-UA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стрілки;</a:t>
            </a:r>
          </a:p>
          <a:p>
            <a:pPr>
              <a:buFont typeface="Wingdings" pitchFamily="2" charset="2"/>
              <a:buChar char="ü"/>
            </a:pPr>
            <a:r>
              <a:rPr lang="uk-UA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пазли</a:t>
            </a:r>
            <a:r>
              <a:rPr lang="uk-UA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buFont typeface="Wingdings" pitchFamily="2" charset="2"/>
              <a:buChar char="ü"/>
            </a:pPr>
            <a:r>
              <a:rPr lang="uk-UA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чисті аркуші для заміток і т. д.</a:t>
            </a:r>
            <a:endParaRPr lang="uk-UA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00" name="Picture 4" descr="Картинки по запросу lapbook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53000" y="152400"/>
            <a:ext cx="3085542" cy="2057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102" name="Picture 6" descr="Картинки по запросу lapbook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4114800"/>
            <a:ext cx="3068039" cy="241458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104" name="Picture 8" descr="Картинки по запросу lapbook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62600" y="2438400"/>
            <a:ext cx="1981200" cy="14859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609600" y="6096000"/>
            <a:ext cx="457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u="sng" dirty="0" smtClean="0">
                <a:solidFill>
                  <a:srgbClr val="FF0000"/>
                </a:solidFill>
              </a:rPr>
              <a:t>https://www.pinterest.com/</a:t>
            </a:r>
            <a:endParaRPr lang="uk-UA" u="sng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Спільний проект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1000" y="1905000"/>
            <a:ext cx="7772400" cy="4114800"/>
          </a:xfrm>
        </p:spPr>
        <p:txBody>
          <a:bodyPr>
            <a:normAutofit/>
          </a:bodyPr>
          <a:lstStyle/>
          <a:p>
            <a:pPr algn="just">
              <a:lnSpc>
                <a:spcPct val="120000"/>
              </a:lnSpc>
              <a:buNone/>
            </a:pP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Тип: навчальний.</a:t>
            </a:r>
          </a:p>
          <a:p>
            <a:pPr algn="just">
              <a:buNone/>
            </a:pP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1 група </a:t>
            </a:r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«Мандрівники в минуле»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- досліджують історію виникнення і походження дробів.</a:t>
            </a:r>
          </a:p>
          <a:p>
            <a:pPr algn="just">
              <a:buNone/>
            </a:pP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2 група </a:t>
            </a:r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«Пошуковці»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- шукають інформацію, де люди в житті зустрічаються із поняттям «дріб».</a:t>
            </a:r>
          </a:p>
          <a:p>
            <a:pPr algn="just">
              <a:buNone/>
            </a:pP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3 група </a:t>
            </a:r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«Журналісти»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- де використовують дроби у професійній діяльності і в повсякденному житті?    </a:t>
            </a:r>
          </a:p>
          <a:p>
            <a:pPr algn="just">
              <a:buNone/>
            </a:pP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4 група </a:t>
            </a:r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«Лірики»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- збирають цікавий матеріал про звичайні дроби.                                </a:t>
            </a:r>
          </a:p>
          <a:p>
            <a:pPr algn="just">
              <a:lnSpc>
                <a:spcPct val="120000"/>
              </a:lnSpc>
              <a:buNone/>
            </a:pPr>
            <a:endParaRPr lang="uk-UA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uk-UA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33400" y="1447800"/>
            <a:ext cx="6705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Тема: Дроби </a:t>
            </a:r>
            <a:r>
              <a:rPr lang="uk-UA" sz="28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наколо</a:t>
            </a:r>
            <a:r>
              <a:rPr lang="uk-UA" sz="2800" b="1" i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нас. </a:t>
            </a:r>
            <a:r>
              <a:rPr lang="uk-UA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(5 клас)</a:t>
            </a:r>
            <a:endParaRPr lang="uk-UA" sz="28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20171214_132154.jpg"/>
          <p:cNvPicPr>
            <a:picLocks noChangeAspect="1"/>
          </p:cNvPicPr>
          <p:nvPr/>
        </p:nvPicPr>
        <p:blipFill>
          <a:blip r:embed="rId2" cstate="print">
            <a:lum contrast="40000"/>
          </a:blip>
          <a:srcRect l="8968" t="-1391" r="15355" b="3900"/>
          <a:stretch>
            <a:fillRect/>
          </a:stretch>
        </p:blipFill>
        <p:spPr>
          <a:xfrm rot="5400000">
            <a:off x="-419100" y="1257300"/>
            <a:ext cx="5257800" cy="381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20171214_132241.jpg"/>
          <p:cNvPicPr>
            <a:picLocks noChangeAspect="1"/>
          </p:cNvPicPr>
          <p:nvPr/>
        </p:nvPicPr>
        <p:blipFill>
          <a:blip r:embed="rId3" cstate="print">
            <a:lum contrast="40000"/>
          </a:blip>
          <a:srcRect l="11538" r="21795" b="-285"/>
          <a:stretch>
            <a:fillRect/>
          </a:stretch>
        </p:blipFill>
        <p:spPr>
          <a:xfrm>
            <a:off x="4267200" y="2819400"/>
            <a:ext cx="3962400" cy="3352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Box 10"/>
          <p:cNvSpPr txBox="1"/>
          <p:nvPr/>
        </p:nvSpPr>
        <p:spPr>
          <a:xfrm>
            <a:off x="4343400" y="1524000"/>
            <a:ext cx="3505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Лепбук</a:t>
            </a:r>
            <a:r>
              <a:rPr lang="uk-UA" sz="36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учнів</a:t>
            </a:r>
            <a:endParaRPr lang="uk-UA" sz="36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685800"/>
            <a:ext cx="3124200" cy="670560"/>
          </a:xfrm>
        </p:spPr>
        <p:txBody>
          <a:bodyPr>
            <a:normAutofit fontScale="90000"/>
          </a:bodyPr>
          <a:lstStyle/>
          <a:p>
            <a:r>
              <a:rPr lang="uk-UA" b="1" i="1" dirty="0" smtClean="0">
                <a:solidFill>
                  <a:srgbClr val="FF0000"/>
                </a:solidFill>
              </a:rPr>
              <a:t/>
            </a:r>
            <a:br>
              <a:rPr lang="uk-UA" b="1" i="1" dirty="0" smtClean="0">
                <a:solidFill>
                  <a:srgbClr val="FF0000"/>
                </a:solidFill>
              </a:rPr>
            </a:br>
            <a:r>
              <a:rPr lang="uk-UA" dirty="0" smtClean="0"/>
              <a:t>Презентація</a:t>
            </a:r>
            <a:endParaRPr lang="uk-UA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505200" y="609600"/>
            <a:ext cx="47244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Тема: </a:t>
            </a:r>
            <a:r>
              <a:rPr lang="uk-UA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Ознаки рівності трикутників. </a:t>
            </a:r>
            <a:r>
              <a:rPr lang="uk-UA" sz="32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Рівнобедренний</a:t>
            </a:r>
            <a:r>
              <a:rPr lang="uk-UA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трикутник (7 клас)</a:t>
            </a:r>
            <a:endParaRPr lang="uk-UA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20171214_132258.jpg"/>
          <p:cNvPicPr>
            <a:picLocks noChangeAspect="1"/>
          </p:cNvPicPr>
          <p:nvPr/>
        </p:nvPicPr>
        <p:blipFill>
          <a:blip r:embed="rId2" cstate="print">
            <a:lum contrast="40000"/>
          </a:blip>
          <a:srcRect l="8949" t="11364" r="20739"/>
          <a:stretch>
            <a:fillRect/>
          </a:stretch>
        </p:blipFill>
        <p:spPr>
          <a:xfrm rot="5400000">
            <a:off x="-228600" y="2209800"/>
            <a:ext cx="4191000" cy="2971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20171214_132313.jpg"/>
          <p:cNvPicPr>
            <a:picLocks noChangeAspect="1"/>
          </p:cNvPicPr>
          <p:nvPr/>
        </p:nvPicPr>
        <p:blipFill>
          <a:blip r:embed="rId3" cstate="print">
            <a:lum contrast="40000"/>
          </a:blip>
          <a:srcRect l="8163" t="3628" r="18367" b="5669"/>
          <a:stretch>
            <a:fillRect/>
          </a:stretch>
        </p:blipFill>
        <p:spPr>
          <a:xfrm>
            <a:off x="3429000" y="3048000"/>
            <a:ext cx="4495800" cy="31220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err="1" smtClean="0"/>
              <a:t>Лепбуки</a:t>
            </a:r>
            <a:r>
              <a:rPr lang="uk-UA" dirty="0" smtClean="0"/>
              <a:t> іноземних колег</a:t>
            </a:r>
            <a:endParaRPr lang="uk-UA" dirty="0"/>
          </a:p>
        </p:txBody>
      </p:sp>
      <p:pic>
        <p:nvPicPr>
          <p:cNvPr id="1026" name="Picture 2" descr="Картинки по запросу lapbook mathematik"/>
          <p:cNvPicPr>
            <a:picLocks noChangeAspect="1" noChangeArrowheads="1"/>
          </p:cNvPicPr>
          <p:nvPr/>
        </p:nvPicPr>
        <p:blipFill>
          <a:blip r:embed="rId2"/>
          <a:srcRect l="9310" t="2326"/>
          <a:stretch>
            <a:fillRect/>
          </a:stretch>
        </p:blipFill>
        <p:spPr bwMode="auto">
          <a:xfrm>
            <a:off x="381000" y="1600200"/>
            <a:ext cx="2226932" cy="32004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28" name="Picture 4" descr="Картинки по запросу lapbook mathematik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95600" y="1600200"/>
            <a:ext cx="2286000" cy="317896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30" name="Picture 6" descr="Картинки по запросу lapbook mathematik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10200" y="1752600"/>
            <a:ext cx="2610326" cy="22098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050" name="Picture 2" descr="Картинки по запросу lapbook mathematik"/>
          <p:cNvPicPr>
            <a:picLocks noChangeAspect="1" noChangeArrowheads="1"/>
          </p:cNvPicPr>
          <p:nvPr/>
        </p:nvPicPr>
        <p:blipFill>
          <a:blip r:embed="rId5" cstate="print"/>
          <a:srcRect l="13334" t="12000" r="9333" b="22000"/>
          <a:stretch>
            <a:fillRect/>
          </a:stretch>
        </p:blipFill>
        <p:spPr bwMode="auto">
          <a:xfrm>
            <a:off x="5562600" y="4114800"/>
            <a:ext cx="2209800" cy="25146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052" name="Picture 4" descr="Картинки по запросу traditional foldables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581400" y="4876800"/>
            <a:ext cx="1317241" cy="17526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054" name="Picture 6" descr="Картинки по запросу traditional foldables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9600" y="4953000"/>
            <a:ext cx="2173101" cy="155105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err="1" smtClean="0"/>
              <a:t>Лепбуки</a:t>
            </a:r>
            <a:r>
              <a:rPr lang="uk-UA" dirty="0" smtClean="0"/>
              <a:t> іноземних колег</a:t>
            </a:r>
            <a:endParaRPr lang="uk-UA" dirty="0"/>
          </a:p>
        </p:txBody>
      </p:sp>
      <p:pic>
        <p:nvPicPr>
          <p:cNvPr id="23554" name="Picture 2" descr="Картинки по запросу traditional foldable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1828801"/>
            <a:ext cx="3352800" cy="223629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3558" name="Picture 6" descr="Картинки по запросу traditional foldable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4267200"/>
            <a:ext cx="2743200" cy="20574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3560" name="Picture 8" descr="Похожее изображение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86400" y="1447800"/>
            <a:ext cx="2592007" cy="30770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3562" name="Picture 10" descr="Картинки по запросу traditional foldables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24200" y="2971800"/>
            <a:ext cx="2302932" cy="12954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2" name="Picture 4" descr="Похожее изображение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48000" y="1600200"/>
            <a:ext cx="2362200" cy="124015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3564" name="Picture 12" descr="Похожее изображение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562600" y="4572000"/>
            <a:ext cx="2482088" cy="202344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3566" name="Picture 14" descr="Картинки по запросу traditional foldables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429000" y="4343400"/>
            <a:ext cx="1669656" cy="218516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 rot="20461757">
            <a:off x="2273168" y="2092977"/>
            <a:ext cx="599875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uk-UA" sz="5400" b="1" cap="all" dirty="0" smtClean="0">
                <a:ln/>
                <a:solidFill>
                  <a:srgbClr val="FFC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Дякую за увагу</a:t>
            </a:r>
            <a:endParaRPr lang="uk-UA" sz="5400" b="1" cap="all" dirty="0">
              <a:ln/>
              <a:solidFill>
                <a:srgbClr val="FFC0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86</TotalTime>
  <Words>110</Words>
  <PresentationFormat>Экран (4:3)</PresentationFormat>
  <Paragraphs>32</Paragraphs>
  <Slides>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Изящная</vt:lpstr>
      <vt:lpstr>Слайд 1</vt:lpstr>
      <vt:lpstr>Слайд 2</vt:lpstr>
      <vt:lpstr>Слайд 3</vt:lpstr>
      <vt:lpstr>Спільний проект</vt:lpstr>
      <vt:lpstr>Слайд 5</vt:lpstr>
      <vt:lpstr> Презентація</vt:lpstr>
      <vt:lpstr>Лепбуки іноземних колег</vt:lpstr>
      <vt:lpstr>Лепбуки іноземних колег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Лепбук – інтеракивна папка</dc:title>
  <dc:creator>Администратор</dc:creator>
  <cp:lastModifiedBy>Пользователь Windows</cp:lastModifiedBy>
  <cp:revision>15</cp:revision>
  <dcterms:created xsi:type="dcterms:W3CDTF">2017-12-14T08:43:54Z</dcterms:created>
  <dcterms:modified xsi:type="dcterms:W3CDTF">2017-12-14T12:49:25Z</dcterms:modified>
</cp:coreProperties>
</file>