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1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2561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20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3379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34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57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444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67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8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5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0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5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7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28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EBE00-B330-492C-820A-98E925D8AC78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A1A101D-57CD-4F69-9070-9EA946DF1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34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069" y="753207"/>
            <a:ext cx="7227277" cy="57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9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803" y="2236177"/>
            <a:ext cx="8596668" cy="1320800"/>
          </a:xfrm>
        </p:spPr>
        <p:txBody>
          <a:bodyPr/>
          <a:lstStyle/>
          <a:p>
            <a:pPr algn="ctr"/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Запобігання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булінгу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 в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шкільному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середовищі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50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215" y="2341684"/>
            <a:ext cx="8403564" cy="3610708"/>
          </a:xfrm>
        </p:spPr>
        <p:txBody>
          <a:bodyPr/>
          <a:lstStyle/>
          <a:p>
            <a:r>
              <a:rPr lang="uk-UA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Булінг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прояв агресії з подальшим залякуванням особистості і появою можливості її повного підпорядкування собі і своїм інтересам.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971" y="181825"/>
            <a:ext cx="2304288" cy="19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0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293" y="1893277"/>
            <a:ext cx="8596994" cy="3681046"/>
          </a:xfrm>
        </p:spPr>
        <p:txBody>
          <a:bodyPr>
            <a:normAutofit fontScale="90000"/>
          </a:bodyPr>
          <a:lstStyle/>
          <a:p>
            <a:r>
              <a:rPr lang="uk-UA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Мобінг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(від </a:t>
            </a:r>
            <a:r>
              <a:rPr lang="uk-UA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</a:t>
            </a:r>
            <a:r>
              <a:rPr lang="uk-UA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юрба) — систематичне цькування, психологічний терор, форми зниження авторитету, психологічного тиску у вигляді цькування людини у колективі, зазвичай, з метою його витіснення.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284" y="283468"/>
            <a:ext cx="2289663" cy="160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0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123" y="2391507"/>
            <a:ext cx="8728879" cy="3464170"/>
          </a:xfrm>
        </p:spPr>
        <p:txBody>
          <a:bodyPr>
            <a:normAutofit fontScale="90000"/>
          </a:bodyPr>
          <a:lstStyle/>
          <a:p>
            <a:r>
              <a:rPr lang="uk-UA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Кібербулінг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це новітня форма агресії, що відбиває жорстокі дії з метою дошкулити, нашкодити, принизити людину з використанням інформаційно-комунікаційних засобів: мобільних телефонів, електронної пошти, соціальних мереж тощо.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108" y="355356"/>
            <a:ext cx="3224894" cy="178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39" y="650632"/>
            <a:ext cx="9123482" cy="513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1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8214" y="747346"/>
            <a:ext cx="8475785" cy="4888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50"/>
              </a:lnSpc>
              <a:spcAft>
                <a:spcPts val="0"/>
              </a:spcAft>
            </a:pPr>
            <a:r>
              <a:rPr lang="ru-RU" b="1" dirty="0" err="1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Пам’ятка</a:t>
            </a:r>
            <a:r>
              <a:rPr lang="ru-RU" b="1" dirty="0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b="1" dirty="0" err="1" smtClean="0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батьків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1. 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основа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сім’ї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виховання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враховуйте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індивідуальні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ображайте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принижуйте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Пам’ятайте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радість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негативні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емоції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сприяють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засвоєнню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вбивають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бажання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вчитися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 Криком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нічого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зміните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3.Знайдіть час для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бесіди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спілкування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реагуйте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бурхливо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засуджуйте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 будьте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тактовними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толерантними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вираженні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своїх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суджень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думок.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Намагайтеся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контролювати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режим дня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4.Пам’ятайте,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ваше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грубість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породжує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грубість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крик – крик, 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взаєморозуміння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доброзичливість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добро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злагоду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сім’ї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). Запитайте себе: 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хочу я,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моя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схожа на мене?»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цілий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світ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сприймайте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цілісну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особистість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дорослу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людину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права (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відпочинок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обов’язки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вчитися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дотримуватись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правил для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учнів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помітили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важкий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підтримайте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віддаляйте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себе 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знайдіть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поговорити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зрозуміти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згадати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себе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віці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допоможіть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лагідним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добрим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словом.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шкодуйте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ніжних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будуючи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стосунки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власною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9. Ви дали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допоможіть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зорієнтуватися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бурхливому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морі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життєвих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подій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Приймайте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любіть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такою,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вона є.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61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2854" y="889844"/>
            <a:ext cx="82911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для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батьків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    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профілактичні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правил,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нападів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батьки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робили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спокійно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впевнено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даючи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дітям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позитивний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емоційний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ресурс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захищеності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підтримки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    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Своє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хвилювання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тривогу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обговорювати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дорослими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батьками,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жертвами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буллінгу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школи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зустрічей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    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поставити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відома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поінформувати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адже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дозволить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їм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уважно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цілеспрямовано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відстежувати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традиційного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буллінгу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поєднання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кібер-буллінгом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є особливо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небезпечним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    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хтось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батьків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приніс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школи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роздруківку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негативних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повідомлень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отриманих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дитиною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провести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батьківські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збори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обговорити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проблему.        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38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100</Words>
  <Application>Microsoft Office PowerPoint</Application>
  <PresentationFormat>Широкоэкранный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Century Schoolbook</vt:lpstr>
      <vt:lpstr>Times New Roman</vt:lpstr>
      <vt:lpstr>Trebuchet MS</vt:lpstr>
      <vt:lpstr>Wingdings 3</vt:lpstr>
      <vt:lpstr>Аспект</vt:lpstr>
      <vt:lpstr>Презентация PowerPoint</vt:lpstr>
      <vt:lpstr>Запобігання булінгу в шкільному середовищі</vt:lpstr>
      <vt:lpstr>Булінг – прояв агресії з подальшим залякуванням особистості і появою можливості її повного підпорядкування собі і своїм інтересам. </vt:lpstr>
      <vt:lpstr>Мобінг - (від англ. mob — юрба) — систематичне цькування, психологічний терор, форми зниження авторитету, психологічного тиску у вигляді цькування людини у колективі, зазвичай, з метою його витіснення.  </vt:lpstr>
      <vt:lpstr>Кібербулінг — це новітня форма агресії, що відбиває жорстокі дії з метою дошкулити, нашкодити, принизити людину з використанням інформаційно-комунікаційних засобів: мобільних телефонів, електронної пошти, соціальних мереж тощо.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Запобігання булінгу в шкільному середовищі</dc:title>
  <dc:creator>Zamisnik</dc:creator>
  <cp:lastModifiedBy>Zamisnik</cp:lastModifiedBy>
  <cp:revision>2</cp:revision>
  <dcterms:created xsi:type="dcterms:W3CDTF">2019-02-18T12:10:45Z</dcterms:created>
  <dcterms:modified xsi:type="dcterms:W3CDTF">2019-02-18T12:26:49Z</dcterms:modified>
</cp:coreProperties>
</file>