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FF74-7814-4F4D-A493-AF2B451F6463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A93686F-87ED-4418-996D-3023276F967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49703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FF74-7814-4F4D-A493-AF2B451F6463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A93686F-87ED-4418-996D-3023276F967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3873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FF74-7814-4F4D-A493-AF2B451F6463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A93686F-87ED-4418-996D-3023276F9679}" type="slidenum">
              <a:rPr lang="uk-UA" smtClean="0"/>
              <a:t>‹#›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62514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FF74-7814-4F4D-A493-AF2B451F6463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A93686F-87ED-4418-996D-3023276F967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22514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FF74-7814-4F4D-A493-AF2B451F6463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A93686F-87ED-4418-996D-3023276F9679}" type="slidenum">
              <a:rPr lang="uk-UA" smtClean="0"/>
              <a:t>‹#›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66924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FF74-7814-4F4D-A493-AF2B451F6463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A93686F-87ED-4418-996D-3023276F967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677944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FF74-7814-4F4D-A493-AF2B451F6463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3686F-87ED-4418-996D-3023276F967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1923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FF74-7814-4F4D-A493-AF2B451F6463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3686F-87ED-4418-996D-3023276F967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9605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FF74-7814-4F4D-A493-AF2B451F6463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3686F-87ED-4418-996D-3023276F967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88959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FF74-7814-4F4D-A493-AF2B451F6463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A93686F-87ED-4418-996D-3023276F967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72785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FF74-7814-4F4D-A493-AF2B451F6463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A93686F-87ED-4418-996D-3023276F967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87643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FF74-7814-4F4D-A493-AF2B451F6463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A93686F-87ED-4418-996D-3023276F967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04026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FF74-7814-4F4D-A493-AF2B451F6463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3686F-87ED-4418-996D-3023276F967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76307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FF74-7814-4F4D-A493-AF2B451F6463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3686F-87ED-4418-996D-3023276F967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13996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FF74-7814-4F4D-A493-AF2B451F6463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3686F-87ED-4418-996D-3023276F967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45669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FF74-7814-4F4D-A493-AF2B451F6463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A93686F-87ED-4418-996D-3023276F967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6229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DAFF74-7814-4F4D-A493-AF2B451F6463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A93686F-87ED-4418-996D-3023276F967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71843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vseosvita.ua/test/start/zvv522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4793" y="2514601"/>
            <a:ext cx="9794684" cy="1435608"/>
          </a:xfrm>
        </p:spPr>
        <p:txBody>
          <a:bodyPr>
            <a:noAutofit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Війна за незалежність.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Утворення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США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986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488628" y="592392"/>
            <a:ext cx="3505199" cy="976312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колоній:</a:t>
            </a:r>
            <a:endParaRPr lang="uk-UA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2488628" y="1863789"/>
            <a:ext cx="3505199" cy="4262436"/>
          </a:xfrm>
        </p:spPr>
        <p:txBody>
          <a:bodyPr/>
          <a:lstStyle/>
          <a:p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-Англія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пізніше за інші європейські держави розпочала колонізацію Америки. </a:t>
            </a:r>
            <a:endParaRPr lang="uk-UA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Перше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постійне поселення англійці заснували у </a:t>
            </a:r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1607 р.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гирлі річки Джеймс (Віргінія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1620 </a:t>
            </a:r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розпочалася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колонізація Англії Північної Америки.</a:t>
            </a:r>
          </a:p>
          <a:p>
            <a:endParaRPr lang="uk-UA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7881" y="17900"/>
            <a:ext cx="5071575" cy="633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92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altLang="uk-UA" sz="44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Соціально-економічне життя в англійських </a:t>
            </a:r>
            <a:r>
              <a:rPr lang="uk-UA" altLang="uk-UA" sz="4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колоніях</a:t>
            </a:r>
            <a:r>
              <a:rPr lang="uk-UA" altLang="uk-UA" sz="44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uk-UA" altLang="uk-UA" sz="44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endParaRPr lang="uk-UA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9198896"/>
              </p:ext>
            </p:extLst>
          </p:nvPr>
        </p:nvGraphicFramePr>
        <p:xfrm>
          <a:off x="3647263" y="2350008"/>
          <a:ext cx="6803009" cy="39495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01149"/>
                <a:gridCol w="3401860"/>
              </a:tblGrid>
              <a:tr h="166354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Північні колонії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Південні колонії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89346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фермерське господарство, засноване на рабовласницькій праці та різні промисли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плантаційне господарство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(рис, бавовна, цукрова тростина)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0073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810512" y="310896"/>
            <a:ext cx="4626863" cy="1396821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Причини конфлікту між колоніями і метрополією: 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874519" y="1983886"/>
            <a:ext cx="4498848" cy="4718666"/>
          </a:xfrm>
        </p:spPr>
        <p:txBody>
          <a:bodyPr>
            <a:normAutofit fontScale="47500" lnSpcReduction="20000"/>
          </a:bodyPr>
          <a:lstStyle/>
          <a:p>
            <a:pPr lvl="0"/>
            <a:r>
              <a:rPr lang="uk-UA" sz="4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поширення </a:t>
            </a:r>
            <a:r>
              <a:rPr lang="uk-UA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просвітницьких ідей (</a:t>
            </a:r>
            <a:r>
              <a:rPr lang="uk-UA" sz="4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Б.Франклін</a:t>
            </a:r>
            <a:r>
              <a:rPr lang="uk-UA" sz="4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  «Ми американці»</a:t>
            </a:r>
          </a:p>
          <a:p>
            <a:pPr lvl="0"/>
            <a:r>
              <a:rPr lang="uk-UA" sz="4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піднесення економічної могутності колоній</a:t>
            </a:r>
          </a:p>
          <a:p>
            <a:pPr lvl="0"/>
            <a:r>
              <a:rPr lang="uk-UA" sz="4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 </a:t>
            </a:r>
            <a:r>
              <a:rPr lang="uk-UA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жорстка політика метрополії  ( </a:t>
            </a:r>
            <a:r>
              <a:rPr lang="uk-UA" sz="4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1765 р. -  запроваджено гербовий збір</a:t>
            </a:r>
            <a:r>
              <a:rPr lang="uk-UA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що зобов'язав американських колоністів клеїти акцизні марки на всі документи — чи то торгівельна угода, газета, книга чи публічне оголошення, без яких вони вважалися недійсними і незаконними)</a:t>
            </a:r>
          </a:p>
          <a:p>
            <a:pPr lvl="0"/>
            <a:r>
              <a:rPr lang="uk-UA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гальмування англійським урядом розвитку північноамериканських колоній</a:t>
            </a:r>
          </a:p>
          <a:p>
            <a:endParaRPr lang="uk-UA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7159752" y="310896"/>
            <a:ext cx="4636009" cy="1396821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pPr algn="ctr"/>
            <a:endParaRPr lang="uk-UA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Передумови і початок війни за незалежність:</a:t>
            </a:r>
            <a:endParaRPr lang="uk-UA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4"/>
          </p:nvPr>
        </p:nvSpPr>
        <p:spPr>
          <a:xfrm>
            <a:off x="6720840" y="1983886"/>
            <a:ext cx="4728907" cy="4544930"/>
          </a:xfrm>
        </p:spPr>
        <p:txBody>
          <a:bodyPr>
            <a:noAutofit/>
          </a:bodyPr>
          <a:lstStyle/>
          <a:p>
            <a:pPr lvl="0" algn="just"/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осінь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1773 р. – кораблі Ост-Індської  компанії з чаєм рушили до портів Америки (чай - єдиний товар, що обкладався митом)</a:t>
            </a:r>
          </a:p>
          <a:p>
            <a:pPr lvl="0" algn="just"/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бостонський комітет заборонив вивантажувати кораблі</a:t>
            </a:r>
          </a:p>
          <a:p>
            <a:pPr lvl="0" algn="just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грудня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1773 р.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американські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колоністи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викинули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гавань Бостона ящики з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чаєм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знак протесту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введеного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Великобританією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податку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чай.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подія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увійшла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історію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стонське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чаювання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стала приводом до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війни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незалежність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США.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422468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1757" y="669830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uk-UA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«Бостонське чаювання»</a:t>
            </a:r>
            <a:endParaRPr lang="uk-UA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12464" y="1850135"/>
            <a:ext cx="5981291" cy="4328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832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5847579"/>
              </p:ext>
            </p:extLst>
          </p:nvPr>
        </p:nvGraphicFramePr>
        <p:xfrm>
          <a:off x="2569465" y="453420"/>
          <a:ext cx="7022592" cy="62422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07591"/>
                <a:gridCol w="1788044"/>
                <a:gridCol w="1768305"/>
                <a:gridCol w="2158652"/>
              </a:tblGrid>
              <a:tr h="27885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uk-UA" sz="1200" dirty="0">
                        <a:solidFill>
                          <a:srgbClr val="92D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6" marR="299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Подія</a:t>
                      </a:r>
                      <a:endParaRPr lang="uk-UA" sz="1200" dirty="0">
                        <a:solidFill>
                          <a:srgbClr val="92D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6" marR="299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Учасники</a:t>
                      </a:r>
                      <a:endParaRPr lang="uk-UA" sz="1200" dirty="0">
                        <a:solidFill>
                          <a:srgbClr val="92D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6" marR="299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rgbClr val="92D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</a:t>
                      </a:r>
                      <a:endParaRPr lang="uk-UA" sz="1200" dirty="0">
                        <a:solidFill>
                          <a:srgbClr val="92D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6" marR="29986" marT="0" marB="0"/>
                </a:tc>
              </a:tr>
              <a:tr h="86113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rgbClr val="FFC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1774 р.</a:t>
                      </a:r>
                      <a:endParaRPr lang="uk-UA" sz="1200" dirty="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6" marR="299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Перший континентальний конгрес в Філадельфії</a:t>
                      </a:r>
                      <a:endParaRPr lang="uk-UA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6" marR="299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Дж.Вашингтон, Б.Франклін, Т.Джефферсон </a:t>
                      </a:r>
                      <a:endParaRPr lang="uk-UA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6" marR="299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Рішення про бойкотування англійських товарів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6" marR="29986" marT="0" marB="0"/>
                </a:tc>
              </a:tr>
              <a:tr h="131268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rgbClr val="FFC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1775 р.</a:t>
                      </a:r>
                      <a:endParaRPr lang="uk-UA" sz="1200" dirty="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6" marR="299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Другий континентальний конгрес в Філадельфії</a:t>
                      </a:r>
                      <a:endParaRPr lang="uk-UA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6" marR="299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Дж.Вашингтон, Б.Франклін, Т.Джефферсон</a:t>
                      </a:r>
                      <a:endParaRPr lang="uk-UA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6" marR="299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Створення спільної армії колоній під командуванням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Дж.Вашингтона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6" marR="29986" marT="0" marB="0"/>
                </a:tc>
              </a:tr>
              <a:tr h="104369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rgbClr val="FFC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липня 1776 р.</a:t>
                      </a:r>
                      <a:endParaRPr lang="uk-UA" sz="1200" dirty="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6" marR="299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Декларація про незалежність США </a:t>
                      </a:r>
                      <a:endParaRPr lang="uk-UA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6" marR="299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Томас Джефферсон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6" marR="299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Проголошено створення нової незалежної держави –Сполучених Штатів Америки</a:t>
                      </a:r>
                      <a:endParaRPr lang="uk-UA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6" marR="29986" marT="0" marB="0"/>
                </a:tc>
              </a:tr>
              <a:tr h="77471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rgbClr val="FFC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1777р.</a:t>
                      </a:r>
                      <a:endParaRPr lang="uk-UA" sz="1200" dirty="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6" marR="299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Капітуляція англійських військ під </a:t>
                      </a:r>
                      <a:r>
                        <a:rPr lang="uk-UA" sz="12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Саратогою</a:t>
                      </a:r>
                      <a:endParaRPr lang="uk-UA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6" marR="299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Англія, США</a:t>
                      </a:r>
                      <a:endParaRPr lang="uk-UA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6" marR="299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Нову державу визнали Франція, Іспанія, Нідерланди</a:t>
                      </a:r>
                      <a:endParaRPr lang="uk-UA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6" marR="29986" marT="0" marB="0"/>
                </a:tc>
              </a:tr>
              <a:tr h="114817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rgbClr val="FFC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вересня 1783 р.</a:t>
                      </a:r>
                      <a:endParaRPr lang="uk-UA" sz="1200" dirty="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6" marR="299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Версальський мирний договір</a:t>
                      </a:r>
                      <a:endParaRPr lang="uk-UA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6" marR="299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Англія, США та її союзники (Франція, Іспанія, Нідерланди)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6" marR="299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Завершено війну за незалежність США;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Англія визнала незалежність США </a:t>
                      </a:r>
                      <a:endParaRPr lang="uk-UA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6" marR="29986" marT="0" marB="0"/>
                </a:tc>
              </a:tr>
              <a:tr h="77471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rgbClr val="FFC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вересня 1787 р.</a:t>
                      </a:r>
                      <a:endParaRPr lang="uk-UA" sz="1200" dirty="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6" marR="299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Конституція США</a:t>
                      </a:r>
                      <a:endParaRPr lang="uk-UA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6" marR="299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штати США</a:t>
                      </a:r>
                      <a:endParaRPr lang="uk-UA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6" marR="299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США проголошено  федеральною державою, республікою</a:t>
                      </a:r>
                      <a:endParaRPr lang="uk-UA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986" marR="29986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38327" y="35328"/>
            <a:ext cx="4032505" cy="307777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Хід війни за незалежність США:</a:t>
            </a:r>
            <a:endParaRPr kumimoji="0" lang="uk-UA" alt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778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144" y="381000"/>
            <a:ext cx="5343288" cy="1545335"/>
          </a:xfrm>
        </p:spPr>
        <p:txBody>
          <a:bodyPr>
            <a:normAutofit fontScale="90000"/>
          </a:bodyPr>
          <a:lstStyle/>
          <a:p>
            <a:pPr algn="ctr" fontAlgn="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липня 1776 р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Декларація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 незалежність США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6464" y="2060448"/>
            <a:ext cx="2959464" cy="3778250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6062471" y="381000"/>
            <a:ext cx="5504688" cy="11704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«Декларація» -  офіційний документ, в якому проголошено основні принципи внутрішньої та зовнішньої політики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2224" y="5943600"/>
            <a:ext cx="3172967" cy="63093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Томас Джефферсон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555" y="2314985"/>
            <a:ext cx="2587753" cy="30708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488936" y="1738882"/>
            <a:ext cx="4443984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50000"/>
              </a:lnSpc>
              <a:spcAft>
                <a:spcPts val="0"/>
              </a:spcAft>
            </a:pP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«…Тому 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ми,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представники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Сполучених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Штатів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Америки,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зібравшись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загальний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конгрес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оголошуємо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імені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за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повноваженням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народу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колоній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ці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сполучені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колонії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є і за правом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повинні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бути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вільними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й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незалежними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штатами;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вони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звільняються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будь-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якого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підданства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британській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короні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 будь-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який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політичний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зв’язок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між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ними та державою Велика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Британія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зовсім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поривається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…»</a:t>
            </a:r>
            <a:endParaRPr lang="uk-UA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736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45453" y="358934"/>
            <a:ext cx="8014116" cy="857218"/>
          </a:xfrm>
        </p:spPr>
        <p:txBody>
          <a:bodyPr>
            <a:normAutofit fontScale="90000"/>
          </a:bodyPr>
          <a:lstStyle/>
          <a:p>
            <a:pPr algn="ctr" fontAlgn="t"/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17 вересня 1787 р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.-Конституція </a:t>
            </a:r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США</a:t>
            </a:r>
            <a:b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127314" y="1141100"/>
            <a:ext cx="2980110" cy="3552291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328333" y="1472052"/>
            <a:ext cx="4313864" cy="4356874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 Конституції </a:t>
            </a:r>
            <a:r>
              <a:rPr lang="uk-UA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США:</a:t>
            </a:r>
            <a:endParaRPr lang="uk-UA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США –федеративна держава</a:t>
            </a:r>
          </a:p>
          <a:p>
            <a:pPr lvl="0"/>
            <a:r>
              <a:rPr lang="uk-UA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Республіканська </a:t>
            </a:r>
            <a:r>
              <a:rPr lang="uk-UA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правління</a:t>
            </a:r>
          </a:p>
          <a:p>
            <a:pPr lvl="0"/>
            <a:r>
              <a:rPr lang="uk-UA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Поділ на 3 гілки  влади </a:t>
            </a:r>
            <a:r>
              <a:rPr lang="uk-UA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(законодавчу</a:t>
            </a:r>
            <a:r>
              <a:rPr lang="uk-UA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виконавчу, судову)</a:t>
            </a:r>
          </a:p>
          <a:p>
            <a:pPr lvl="0"/>
            <a:r>
              <a:rPr lang="uk-UA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Виконавча влада: </a:t>
            </a:r>
            <a:r>
              <a:rPr lang="uk-UA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введено посаду президента, </a:t>
            </a:r>
            <a:r>
              <a:rPr lang="uk-UA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обирався на 4 р.</a:t>
            </a:r>
          </a:p>
          <a:p>
            <a:pPr lvl="0"/>
            <a:r>
              <a:rPr lang="uk-UA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Законодавча влада: Конгрес (Парламент), який складався  з 2 палат ( сенат і палата представників)</a:t>
            </a:r>
          </a:p>
          <a:p>
            <a:pPr lvl="0"/>
            <a:r>
              <a:rPr lang="uk-UA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Судова влада: Верховний Суд</a:t>
            </a:r>
          </a:p>
          <a:p>
            <a:pPr lvl="0"/>
            <a:r>
              <a:rPr lang="uk-UA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Виборчий ценз – з 21 р.</a:t>
            </a:r>
          </a:p>
          <a:p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1242" y="1828668"/>
            <a:ext cx="2541134" cy="3073562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5879592" y="5076280"/>
            <a:ext cx="3968496" cy="100448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Джордж Вашингтон- перший президент США </a:t>
            </a:r>
            <a:endParaRPr lang="uk-U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710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61488" y="2221992"/>
            <a:ext cx="8066467" cy="1566672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завдання: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параграф 25, пройти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онлайн-тест</a:t>
            </a:r>
            <a:b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hlinkClick r:id="rId2"/>
              </a:rPr>
              <a:t>https://</a:t>
            </a:r>
            <a:r>
              <a:rPr lang="en-US" b="1" dirty="0" smtClean="0">
                <a:hlinkClick r:id="rId2"/>
              </a:rPr>
              <a:t>vseosvita.ua/test/start/zvv522</a:t>
            </a:r>
            <a:r>
              <a:rPr lang="uk-UA" b="1" smtClean="0"/>
              <a:t/>
            </a:r>
            <a:br>
              <a:rPr lang="uk-UA" b="1" smtClean="0"/>
            </a:b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4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50</TotalTime>
  <Words>538</Words>
  <Application>Microsoft Office PowerPoint</Application>
  <PresentationFormat>Широкоэкранный</PresentationFormat>
  <Paragraphs>82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Century Gothic</vt:lpstr>
      <vt:lpstr>Times New Roman</vt:lpstr>
      <vt:lpstr>Wingdings 3</vt:lpstr>
      <vt:lpstr>Легкий дым</vt:lpstr>
      <vt:lpstr>Війна за незалежність.  Утворення США</vt:lpstr>
      <vt:lpstr>Створення колоній:</vt:lpstr>
      <vt:lpstr>Соціально-економічне життя в англійських колоніях </vt:lpstr>
      <vt:lpstr>Презентация PowerPoint</vt:lpstr>
      <vt:lpstr>«Бостонське чаювання»</vt:lpstr>
      <vt:lpstr>Презентация PowerPoint</vt:lpstr>
      <vt:lpstr>4 липня 1776 р. - Декларація про незалежність США  </vt:lpstr>
      <vt:lpstr>17 вересня 1787 р.-Конституція США </vt:lpstr>
      <vt:lpstr>Домашнє завдання: параграф 25, пройти онлайн-тест https://vseosvita.ua/test/start/zvv522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Війна за незалежність.  Утворення США</dc:title>
  <dc:creator>nasti</dc:creator>
  <cp:lastModifiedBy>nasti</cp:lastModifiedBy>
  <cp:revision>9</cp:revision>
  <dcterms:created xsi:type="dcterms:W3CDTF">2021-04-10T14:13:28Z</dcterms:created>
  <dcterms:modified xsi:type="dcterms:W3CDTF">2021-04-22T15:27:00Z</dcterms:modified>
</cp:coreProperties>
</file>