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2F5B-35AD-48A6-ABF7-7F8C10F838FB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C373570-1899-4E33-8B35-D9364FBE54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2981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2F5B-35AD-48A6-ABF7-7F8C10F838FB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C373570-1899-4E33-8B35-D9364FBE54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770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2F5B-35AD-48A6-ABF7-7F8C10F838FB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C373570-1899-4E33-8B35-D9364FBE541D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3513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2F5B-35AD-48A6-ABF7-7F8C10F838FB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373570-1899-4E33-8B35-D9364FBE54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246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2F5B-35AD-48A6-ABF7-7F8C10F838FB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373570-1899-4E33-8B35-D9364FBE541D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9907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2F5B-35AD-48A6-ABF7-7F8C10F838FB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373570-1899-4E33-8B35-D9364FBE54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0615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2F5B-35AD-48A6-ABF7-7F8C10F838FB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3570-1899-4E33-8B35-D9364FBE54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2474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2F5B-35AD-48A6-ABF7-7F8C10F838FB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3570-1899-4E33-8B35-D9364FBE54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9301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2F5B-35AD-48A6-ABF7-7F8C10F838FB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3570-1899-4E33-8B35-D9364FBE54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065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2F5B-35AD-48A6-ABF7-7F8C10F838FB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C373570-1899-4E33-8B35-D9364FBE54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5126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2F5B-35AD-48A6-ABF7-7F8C10F838FB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C373570-1899-4E33-8B35-D9364FBE54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1117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2F5B-35AD-48A6-ABF7-7F8C10F838FB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C373570-1899-4E33-8B35-D9364FBE54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56426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2F5B-35AD-48A6-ABF7-7F8C10F838FB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3570-1899-4E33-8B35-D9364FBE54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6774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2F5B-35AD-48A6-ABF7-7F8C10F838FB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3570-1899-4E33-8B35-D9364FBE54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421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2F5B-35AD-48A6-ABF7-7F8C10F838FB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3570-1899-4E33-8B35-D9364FBE54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1716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2F5B-35AD-48A6-ABF7-7F8C10F838FB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373570-1899-4E33-8B35-D9364FBE54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0719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02F5B-35AD-48A6-ABF7-7F8C10F838FB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C373570-1899-4E33-8B35-D9364FBE54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599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vseosvita.ua/test/start/wsv759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1288" y="1122363"/>
            <a:ext cx="9506712" cy="38153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Суспільне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церковне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теренах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XІV–XV ст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Сільське господарство. Ремесла і торгівля. </a:t>
            </a:r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Міста</a:t>
            </a: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магдебурзьке </a:t>
            </a:r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81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8840" y="128016"/>
            <a:ext cx="8604504" cy="917448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Сільське господарство та промисли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8840" y="780288"/>
            <a:ext cx="3738436" cy="3828288"/>
          </a:xfrm>
        </p:spPr>
        <p:txBody>
          <a:bodyPr/>
          <a:lstStyle/>
          <a:p>
            <a:r>
              <a:rPr lang="uk-UA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господарства: землеробство і скотарство</a:t>
            </a:r>
          </a:p>
          <a:p>
            <a:r>
              <a:rPr lang="uk-UA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Важливу роль відігравали промисли </a:t>
            </a:r>
          </a:p>
          <a:p>
            <a:r>
              <a:rPr lang="uk-UA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Поява фільварків (</a:t>
            </a: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зростанням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Західній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землеробства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власники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маєтків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прагнули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збіжжям</a:t>
            </a: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зерновими</a:t>
            </a: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  <a:endParaRPr lang="uk-UA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74536" y="1045464"/>
            <a:ext cx="5010912" cy="17556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Фільварок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багатогалузеве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товарне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ішла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продаж)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господарство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засноване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кріпосних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селян.</a:t>
            </a:r>
            <a:endParaRPr lang="uk-U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1524" y="3072384"/>
            <a:ext cx="3792474" cy="2528316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335024" y="4698492"/>
            <a:ext cx="5751576" cy="1958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«Промисли» - різні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 робіт, які виконуються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крім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основної роботи або замість основної з метою одержання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</a:p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(рибальство,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полювання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бортництво, бджільництво,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солеваріння,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 предметів побуту та ін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89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396" y="276638"/>
            <a:ext cx="8911687" cy="1280890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Ремесла. Цеховий устрій 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568796" y="1102691"/>
            <a:ext cx="5085017" cy="871233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Ремесло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дрібне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примітивного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знаряддя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широких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побутових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</a:t>
            </a:r>
            <a:endParaRPr lang="uk-U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916686" y="2231575"/>
            <a:ext cx="4336553" cy="406167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зброї славився Львів. У 1394 р. у цьому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місті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 виготовлені перші гармати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З’явилося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годинникарство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є згадка про те, що в 1404 р. на ратуші Львова вже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 годинник.</a:t>
            </a:r>
          </a:p>
          <a:p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Ремісничі спеціальності </a:t>
            </a:r>
            <a:r>
              <a:rPr lang="uk-UA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урізноманітнювалися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на кінець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налічувалося понад 200 спеціальностей, тоді як за часів Русі-України — 70.</a:t>
            </a:r>
          </a:p>
          <a:p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Найбільші центри ремесла:  Київ, Львів, Кам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янець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-Подільський, Луцьк  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166957" y="999803"/>
            <a:ext cx="3999001" cy="5762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Цеховий устрій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125136" y="1827619"/>
            <a:ext cx="4338674" cy="4319321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Цехи - організації ремісників однієї чи кількох спеціальностей </a:t>
            </a:r>
          </a:p>
          <a:p>
            <a:pPr lvl="0"/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цехмістер ( на чолі цеху)</a:t>
            </a:r>
          </a:p>
          <a:p>
            <a:pPr lvl="0"/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 ( повноправні члени цехових об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єднань, власники майстерень, де працювали підмайстри та учні )</a:t>
            </a:r>
          </a:p>
          <a:p>
            <a:pPr lvl="0"/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підмайстер ( помічник майстра)</a:t>
            </a:r>
          </a:p>
          <a:p>
            <a:pPr lvl="0"/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учні </a:t>
            </a:r>
          </a:p>
          <a:p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Цехові обмеження                 поява позацехових робітників: партачі і перехожі</a:t>
            </a:r>
          </a:p>
          <a:p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Партачами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ставали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селяни-утікачі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ремісники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цехові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підмайстри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ачі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виробами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9367625" y="4198402"/>
            <a:ext cx="658368" cy="2926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019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1408" y="285782"/>
            <a:ext cx="7674531" cy="884650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Магдебурзьке право 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3080" y="1325880"/>
            <a:ext cx="5157216" cy="409651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XIII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ст.:  в Німеччині (</a:t>
            </a:r>
            <a:r>
              <a:rPr lang="uk-UA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м.Магдебург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за цим правом звільнилися від управління, судової та адміністративної влади місцевих феодалів ( власників міст) та передбачалося створення органів місцевого самоуправління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українських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землях 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поширилося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XIV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Перше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отримало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магдебурзьке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Сянок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1339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1356 р.-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польський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король Казимир III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підтвердив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Львова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1499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магдебурзьке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отримав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04888" y="1751076"/>
            <a:ext cx="3950208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Магдебурзьке право – право міст на самоврядування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03136" y="3090672"/>
            <a:ext cx="4992624" cy="10698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магдебурзького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міщани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виборів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міського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магістрат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9148" y="4430268"/>
            <a:ext cx="2400300" cy="1905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3214" y="4682490"/>
            <a:ext cx="2192546" cy="167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76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Вырезка экрана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094" y="1002287"/>
            <a:ext cx="8998730" cy="4520689"/>
          </a:xfrm>
        </p:spPr>
      </p:pic>
    </p:spTree>
    <p:extLst>
      <p:ext uri="{BB962C8B-B14F-4D97-AF65-F5344CB8AC3E}">
        <p14:creationId xmlns:p14="http://schemas.microsoft.com/office/powerpoint/2010/main" val="280842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7424" y="173736"/>
            <a:ext cx="10324056" cy="184420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 структура населення –</a:t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верстви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588" y="2171275"/>
            <a:ext cx="7222300" cy="4311821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>
          <a:xfrm>
            <a:off x="8627364" y="2973873"/>
            <a:ext cx="3026664" cy="13441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Магнати –верхівка шляхти, великий землевласник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869680" y="4666326"/>
            <a:ext cx="2542032" cy="12252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Міщани – жителі міст 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13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 структура населення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39912" y="1594708"/>
            <a:ext cx="2198497" cy="306669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8074152" y="5110405"/>
            <a:ext cx="2752344" cy="76280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Українські селяни </a:t>
            </a:r>
            <a:endParaRPr lang="uk-UA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0070" y="1698448"/>
            <a:ext cx="2403417" cy="3169505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4805242" y="5224137"/>
            <a:ext cx="2514600" cy="7391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Українське панство 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0096" y="1741616"/>
            <a:ext cx="2051401" cy="2919785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229036" y="5122243"/>
            <a:ext cx="2821896" cy="73913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шляхт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39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5144" y="2745518"/>
            <a:ext cx="8770555" cy="2868898"/>
          </a:xfrm>
        </p:spPr>
        <p:txBody>
          <a:bodyPr>
            <a:normAutofit/>
          </a:bodyPr>
          <a:lstStyle/>
          <a:p>
            <a:pPr algn="ctr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 параграф 31,пройти онлайн-тест</a:t>
            </a:r>
            <a:b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hlinkClick r:id="rId2"/>
              </a:rPr>
              <a:t>https://</a:t>
            </a:r>
            <a:r>
              <a:rPr lang="en-US" b="1" dirty="0" smtClean="0">
                <a:hlinkClick r:id="rId2"/>
              </a:rPr>
              <a:t>vseosvita.ua/test/start/wsv759</a:t>
            </a:r>
            <a:r>
              <a:rPr lang="uk-UA" b="1" smtClean="0"/>
              <a:t/>
            </a:r>
            <a:br>
              <a:rPr lang="uk-UA" b="1" smtClean="0"/>
            </a:b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9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163</TotalTime>
  <Words>380</Words>
  <Application>Microsoft Office PowerPoint</Application>
  <PresentationFormat>Широкоэкранный</PresentationFormat>
  <Paragraphs>40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Легкий дым</vt:lpstr>
      <vt:lpstr>Суспільне і церковне життя на теренах України в XІV–XV ст.  Сільське господарство. Ремесла і торгівля.  Міста, магдебурзьке право </vt:lpstr>
      <vt:lpstr>Сільське господарство та промисли</vt:lpstr>
      <vt:lpstr>Ремесла. Цеховий устрій </vt:lpstr>
      <vt:lpstr>Магдебурзьке право </vt:lpstr>
      <vt:lpstr>Презентация PowerPoint</vt:lpstr>
      <vt:lpstr>Соціальна структура населення – це поділ населення на соціальні верстви (стани) </vt:lpstr>
      <vt:lpstr>Соціальна структура населення</vt:lpstr>
      <vt:lpstr>Домашнє завдання: параграф 31,пройти онлайн-тест https://vseosvita.ua/test/start/wsv759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Суспільне і церковне життя на теренах України в XІV–XV ст.  Сільське господарство. Ремесла і торгівля.  Міста, магдебурзьке право. </dc:title>
  <dc:creator>nasti</dc:creator>
  <cp:lastModifiedBy>nasti</cp:lastModifiedBy>
  <cp:revision>15</cp:revision>
  <dcterms:created xsi:type="dcterms:W3CDTF">2021-04-10T16:56:01Z</dcterms:created>
  <dcterms:modified xsi:type="dcterms:W3CDTF">2021-04-22T15:29:38Z</dcterms:modified>
</cp:coreProperties>
</file>